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77" r:id="rId3"/>
    <p:sldId id="279" r:id="rId4"/>
    <p:sldId id="280" r:id="rId5"/>
    <p:sldId id="264" r:id="rId6"/>
    <p:sldId id="284" r:id="rId7"/>
    <p:sldId id="283" r:id="rId8"/>
    <p:sldId id="281" r:id="rId9"/>
    <p:sldId id="282" r:id="rId10"/>
    <p:sldId id="267" r:id="rId11"/>
    <p:sldId id="266" r:id="rId12"/>
    <p:sldId id="275" r:id="rId13"/>
    <p:sldId id="276" r:id="rId14"/>
    <p:sldId id="278" r:id="rId15"/>
    <p:sldId id="285" r:id="rId16"/>
    <p:sldId id="274" r:id="rId17"/>
  </p:sldIdLst>
  <p:sldSz cx="12192000" cy="6858000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6600"/>
    <a:srgbClr val="F17F6B"/>
    <a:srgbClr val="8E99B7"/>
    <a:srgbClr val="F1816B"/>
    <a:srgbClr val="4E5C84"/>
    <a:srgbClr val="F15A34"/>
    <a:srgbClr val="BCBEC0"/>
    <a:srgbClr val="41404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9758" autoAdjust="0"/>
  </p:normalViewPr>
  <p:slideViewPr>
    <p:cSldViewPr snapToGrid="0">
      <p:cViewPr varScale="1">
        <p:scale>
          <a:sx n="98" d="100"/>
          <a:sy n="98" d="100"/>
        </p:scale>
        <p:origin x="108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1911-6B12-418E-A488-C4E88302FDD0}" type="datetimeFigureOut">
              <a:rPr lang="en-GB" smtClean="0"/>
              <a:t>16/07/2018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D38F-7D08-4A71-9A0D-2CDE0AC2702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33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DBDB-83B9-42D6-B46B-26B307882A91}" type="datetimeFigureOut">
              <a:rPr lang="en-GB" smtClean="0"/>
              <a:t>16/07/2018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A12A-DD65-4D32-B577-D3FE21B18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3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Another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now stands for </a:t>
            </a:r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Markup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2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center</a:t>
            </a:r>
            <a:r>
              <a:rPr lang="en-GB" dirty="0" smtClean="0"/>
              <a:t>&gt; &lt;h1&gt;heading 1&lt;/h1&gt; &lt;/</a:t>
            </a:r>
            <a:r>
              <a:rPr lang="en-GB" dirty="0" err="1" smtClean="0"/>
              <a:t>center</a:t>
            </a:r>
            <a:r>
              <a:rPr lang="en-GB" dirty="0" smtClean="0"/>
              <a:t>&gt;    indents the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5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E42F-4C4B-4DBC-BE47-4897D82FB3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97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4E42F-4C4B-4DBC-BE47-4897D82FB3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09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5" y="-1"/>
            <a:ext cx="12196123" cy="48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0567" y="439445"/>
            <a:ext cx="5734975" cy="3635406"/>
          </a:xfrm>
        </p:spPr>
        <p:txBody>
          <a:bodyPr anchor="ctr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the PowerPoint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18552" y="5621205"/>
            <a:ext cx="7486835" cy="55707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Date and Author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887715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123" y="4941258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" y="3929409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4" y="197658"/>
            <a:ext cx="9790545" cy="98106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206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44609" y="226291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54546" y="2364510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-18497" y="4063999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21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840439" y="226753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954630" y="2376552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11088267" y="4068615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3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ta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8" b="40986"/>
          <a:stretch/>
        </p:blipFill>
        <p:spPr>
          <a:xfrm>
            <a:off x="0" y="-55418"/>
            <a:ext cx="12193440" cy="119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eb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18473"/>
            <a:ext cx="12192000" cy="115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739908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9702090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3594959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3582000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6739909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9697555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455055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4537592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1454" y="243838"/>
            <a:ext cx="9790545" cy="98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32543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123" y="1186086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-4123" y="6760367"/>
            <a:ext cx="12204000" cy="54000"/>
          </a:xfrm>
          <a:prstGeom prst="rect">
            <a:avLst/>
          </a:prstGeom>
          <a:solidFill>
            <a:srgbClr val="4E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435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www.objectiveit.com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5849" y="6811171"/>
            <a:ext cx="12204000" cy="540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9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3" r:id="rId5"/>
    <p:sldLayoutId id="2147483656" r:id="rId6"/>
    <p:sldLayoutId id="2147483658" r:id="rId7"/>
    <p:sldLayoutId id="2147483657" r:id="rId8"/>
    <p:sldLayoutId id="214748366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Markdown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Lewis Mews</a:t>
            </a:r>
            <a:endParaRPr lang="en-GB" dirty="0"/>
          </a:p>
        </p:txBody>
      </p:sp>
      <p:pic>
        <p:nvPicPr>
          <p:cNvPr id="1026" name="Picture 2" descr="Image result for r markdown h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04" y="5075412"/>
            <a:ext cx="1377660" cy="15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nitr he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b="2986"/>
          <a:stretch/>
        </p:blipFill>
        <p:spPr bwMode="auto">
          <a:xfrm>
            <a:off x="9133007" y="5075412"/>
            <a:ext cx="1344760" cy="15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its used for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65909" y="1862570"/>
            <a:ext cx="875838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Presents your code alongside its output in an easy to read format.</a:t>
            </a:r>
          </a:p>
          <a:p>
            <a:endParaRPr lang="en-GB" dirty="0"/>
          </a:p>
          <a:p>
            <a:r>
              <a:rPr lang="en-GB" dirty="0"/>
              <a:t>Good for paper/assignment. Upload code to </a:t>
            </a:r>
            <a:r>
              <a:rPr lang="en-GB" dirty="0" err="1"/>
              <a:t>github</a:t>
            </a:r>
            <a:r>
              <a:rPr lang="en-GB" dirty="0"/>
              <a:t>. </a:t>
            </a:r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utomation of reports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it 	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603182" cy="4351338"/>
          </a:xfrm>
        </p:spPr>
        <p:txBody>
          <a:bodyPr/>
          <a:lstStyle/>
          <a:p>
            <a:r>
              <a:rPr lang="en-GB" dirty="0" smtClean="0"/>
              <a:t>First pick your r markdown default type/ can also put </a:t>
            </a:r>
            <a:r>
              <a:rPr lang="en-GB" dirty="0" err="1" smtClean="0"/>
              <a:t>auther</a:t>
            </a:r>
            <a:r>
              <a:rPr lang="en-GB" dirty="0" smtClean="0"/>
              <a:t> and title</a:t>
            </a:r>
          </a:p>
          <a:p>
            <a:endParaRPr lang="en-GB" dirty="0"/>
          </a:p>
          <a:p>
            <a:r>
              <a:rPr lang="en-GB" dirty="0" err="1" smtClean="0"/>
              <a:t>Yaml</a:t>
            </a:r>
            <a:r>
              <a:rPr lang="en-GB" dirty="0" smtClean="0"/>
              <a:t> header – put all the top line stuff like title/</a:t>
            </a:r>
            <a:r>
              <a:rPr lang="en-GB" dirty="0" err="1" smtClean="0"/>
              <a:t>auther</a:t>
            </a:r>
            <a:r>
              <a:rPr lang="en-GB" dirty="0" smtClean="0"/>
              <a:t>/type/date/font/page margins</a:t>
            </a:r>
          </a:p>
          <a:p>
            <a:endParaRPr lang="en-GB" dirty="0"/>
          </a:p>
          <a:p>
            <a:r>
              <a:rPr lang="en-GB" dirty="0" smtClean="0"/>
              <a:t>Main bit of r code – set global options and load packages</a:t>
            </a:r>
          </a:p>
          <a:p>
            <a:endParaRPr lang="en-GB" dirty="0"/>
          </a:p>
          <a:p>
            <a:r>
              <a:rPr lang="en-GB" dirty="0" smtClean="0"/>
              <a:t>All other text/R code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80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it 	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Open test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Explain what it all 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Delete it all and start one from scratch, loading library(datasets) and using one from there.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Put in some headings. Then Have pre done text to copy in and explain what different things do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Go through settings. Can change default picture sizes. They get put in the top. </a:t>
            </a:r>
            <a:r>
              <a:rPr lang="en-GB" dirty="0" err="1" smtClean="0"/>
              <a:t>Fig.cap</a:t>
            </a:r>
            <a:r>
              <a:rPr lang="en-GB" dirty="0" smtClean="0"/>
              <a:t> also has the caption. Also each plot has a settings.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77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Super easy to use</a:t>
            </a:r>
          </a:p>
          <a:p>
            <a:endParaRPr lang="en-GB" dirty="0"/>
          </a:p>
          <a:p>
            <a:r>
              <a:rPr lang="en-GB" dirty="0" smtClean="0"/>
              <a:t>Combines r models/plots with plain text</a:t>
            </a:r>
          </a:p>
          <a:p>
            <a:r>
              <a:rPr lang="en-GB" dirty="0" smtClean="0"/>
              <a:t>- reports</a:t>
            </a:r>
          </a:p>
          <a:p>
            <a:r>
              <a:rPr lang="en-GB" dirty="0" smtClean="0"/>
              <a:t>- explain models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formats are supported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845193" y="2607007"/>
            <a:ext cx="1530928" cy="79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Html</a:t>
            </a:r>
            <a:endParaRPr lang="en-GB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911273" y="3400827"/>
            <a:ext cx="1579418" cy="903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Pdf</a:t>
            </a:r>
            <a:endParaRPr lang="en-GB" sz="3200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771899" y="3555672"/>
            <a:ext cx="1669473" cy="92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Word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897908" y="2671445"/>
            <a:ext cx="1482436" cy="52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Ioslides</a:t>
            </a:r>
            <a:endParaRPr lang="en-GB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710382" y="4220760"/>
            <a:ext cx="1981200" cy="51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Dashboard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00982" y="2560932"/>
            <a:ext cx="1857663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Notebook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68981" y="1608446"/>
            <a:ext cx="1041401" cy="506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Slidy</a:t>
            </a:r>
            <a:endParaRPr lang="en-GB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226538" y="3709719"/>
            <a:ext cx="1075460" cy="53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Latex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864061" y="5124480"/>
            <a:ext cx="1253259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Shiny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891271" y="4576391"/>
            <a:ext cx="2684606" cy="6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Tufte</a:t>
            </a:r>
            <a:r>
              <a:rPr lang="en-GB" dirty="0" smtClean="0"/>
              <a:t> handout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7960592" y="3469405"/>
            <a:ext cx="879764" cy="548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rtf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477327" y="5268611"/>
            <a:ext cx="1563254" cy="6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Beamer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04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8" grpId="0" build="p"/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languages are supported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69959" y="3322208"/>
            <a:ext cx="732008" cy="70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857093" y="4168776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Python</a:t>
            </a:r>
            <a:endParaRPr lang="en-GB" sz="4000" dirty="0" smtClean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6238352" y="396173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SQL</a:t>
            </a:r>
            <a:endParaRPr lang="en-GB" sz="4000" dirty="0" smtClean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5309529" y="459519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Bash</a:t>
            </a:r>
            <a:endParaRPr lang="en-GB" sz="4000" dirty="0" smtClean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"/>
          </p:nvPr>
        </p:nvSpPr>
        <p:spPr>
          <a:xfrm>
            <a:off x="5951319" y="225505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Rcpp</a:t>
            </a:r>
            <a:endParaRPr lang="en-GB" sz="4000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3911516" y="2381575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Scala</a:t>
            </a:r>
            <a:endParaRPr lang="en-GB" sz="4000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5" y="4431865"/>
            <a:ext cx="4924425" cy="1943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6" y="4392471"/>
            <a:ext cx="3325727" cy="213589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sz="half" idx="1"/>
          </p:nvPr>
        </p:nvSpPr>
        <p:spPr>
          <a:xfrm>
            <a:off x="6701911" y="3068740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</a:t>
            </a:r>
            <a:endParaRPr lang="en-GB" sz="4000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1"/>
          </p:nvPr>
        </p:nvSpPr>
        <p:spPr>
          <a:xfrm>
            <a:off x="3447957" y="338777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Ruby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207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1083834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__ideas__   </a:t>
            </a:r>
          </a:p>
          <a:p>
            <a:r>
              <a:rPr lang="en-US" dirty="0"/>
              <a:t>- what is R markdown? Go over the basics</a:t>
            </a:r>
          </a:p>
          <a:p>
            <a:r>
              <a:rPr lang="en-US" dirty="0"/>
              <a:t>- why would you use it?   </a:t>
            </a:r>
          </a:p>
          <a:p>
            <a:r>
              <a:rPr lang="en-US" dirty="0"/>
              <a:t>- Go over a few examples of how you would present findings without RMD: build an r script, run </a:t>
            </a:r>
            <a:r>
              <a:rPr lang="en-US" dirty="0" err="1"/>
              <a:t>it,write</a:t>
            </a:r>
            <a:r>
              <a:rPr lang="en-US" dirty="0"/>
              <a:t> it up in word/</a:t>
            </a:r>
            <a:r>
              <a:rPr lang="en-US" dirty="0" err="1"/>
              <a:t>powerpoint</a:t>
            </a:r>
            <a:r>
              <a:rPr lang="en-US" dirty="0"/>
              <a:t>. Issue is you need to change it every time you run a new model.   </a:t>
            </a:r>
          </a:p>
          <a:p>
            <a:r>
              <a:rPr lang="en-US" dirty="0"/>
              <a:t>- With RMD you can easily set up a base script and have it update every time you run a new model.      </a:t>
            </a:r>
          </a:p>
          <a:p>
            <a:r>
              <a:rPr lang="en-US" dirty="0"/>
              <a:t>- Explain how we use it to generate monthly reports.      </a:t>
            </a:r>
          </a:p>
          <a:p>
            <a:r>
              <a:rPr lang="en-US" dirty="0"/>
              <a:t>- Go over a basic demo of how it looks, some simple plots, some typical errors.    </a:t>
            </a:r>
          </a:p>
          <a:p>
            <a:r>
              <a:rPr lang="en-US" dirty="0"/>
              <a:t>- Go over how a more complex RMD file may look.    </a:t>
            </a:r>
          </a:p>
          <a:p>
            <a:r>
              <a:rPr lang="en-US" dirty="0"/>
              <a:t>- Wrap up with some Pros and Cons.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77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the material with scripts/examples can be downloaded from my </a:t>
            </a:r>
            <a:r>
              <a:rPr lang="en-GB" dirty="0" err="1" smtClean="0"/>
              <a:t>gogs</a:t>
            </a:r>
            <a:r>
              <a:rPr lang="en-GB" dirty="0" smtClean="0"/>
              <a:t> directory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R markdown</a:t>
            </a:r>
          </a:p>
          <a:p>
            <a:r>
              <a:rPr lang="en-GB" dirty="0" smtClean="0"/>
              <a:t>Use cases</a:t>
            </a:r>
          </a:p>
          <a:p>
            <a:r>
              <a:rPr lang="en-GB" dirty="0" smtClean="0"/>
              <a:t>Go through a script</a:t>
            </a:r>
          </a:p>
          <a:p>
            <a:r>
              <a:rPr lang="en-GB" dirty="0" smtClean="0"/>
              <a:t>Pros and Cons</a:t>
            </a:r>
          </a:p>
          <a:p>
            <a:r>
              <a:rPr lang="en-GB" dirty="0" smtClean="0"/>
              <a:t>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R Markdown?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 smtClean="0"/>
              <a:t>Markdown: Lightweight ‘</a:t>
            </a:r>
            <a:r>
              <a:rPr lang="en-GB" sz="2400" dirty="0" err="1" smtClean="0"/>
              <a:t>markup</a:t>
            </a:r>
            <a:r>
              <a:rPr lang="en-GB" sz="2400" dirty="0" smtClean="0"/>
              <a:t>’ language written in plain </a:t>
            </a:r>
            <a:r>
              <a:rPr lang="en-GB" sz="2400" dirty="0" smtClean="0"/>
              <a:t>text. Whole point was to have something easy to read which can be converted into HTML. </a:t>
            </a:r>
          </a:p>
          <a:p>
            <a:pPr marL="0" indent="0">
              <a:buNone/>
            </a:pPr>
            <a:r>
              <a:rPr lang="en-GB" sz="2400" dirty="0" smtClean="0"/>
              <a:t>Text-to-html conversion tool, using </a:t>
            </a:r>
            <a:r>
              <a:rPr lang="en-GB" sz="2400" dirty="0" err="1" smtClean="0"/>
              <a:t>pandoc</a:t>
            </a: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Used to generate HTML in an easy to read format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R Markdown combines the core syntax of markdown with embedded R chunks to create dynamic documents. – allows the combination of R </a:t>
            </a:r>
            <a:r>
              <a:rPr lang="en-GB" sz="2400" dirty="0" err="1" smtClean="0"/>
              <a:t>code,plots</a:t>
            </a:r>
            <a:r>
              <a:rPr lang="en-GB" sz="2400" dirty="0" smtClean="0"/>
              <a:t> and text to create reports/presentations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- Word/pdf </a:t>
            </a:r>
          </a:p>
          <a:p>
            <a:endParaRPr lang="en-GB" sz="2400" dirty="0"/>
          </a:p>
          <a:p>
            <a:r>
              <a:rPr lang="en-GB" sz="2400" dirty="0" err="1" smtClean="0"/>
              <a:t>ReadME</a:t>
            </a:r>
            <a:r>
              <a:rPr lang="en-GB" sz="2400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251" y="3149599"/>
            <a:ext cx="4602711" cy="3164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093" y="1427306"/>
            <a:ext cx="2457450" cy="48863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987815" y="3681831"/>
            <a:ext cx="4166312" cy="4204356"/>
            <a:chOff x="1555371" y="1822226"/>
            <a:chExt cx="4166312" cy="4204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5371" y="1825625"/>
              <a:ext cx="4047196" cy="32142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1501" r="4201"/>
            <a:stretch/>
          </p:blipFill>
          <p:spPr>
            <a:xfrm>
              <a:off x="1555371" y="4144990"/>
              <a:ext cx="4047196" cy="18815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29358"/>
            <a:stretch/>
          </p:blipFill>
          <p:spPr>
            <a:xfrm>
              <a:off x="1560945" y="1826203"/>
              <a:ext cx="346778" cy="4200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r="27225"/>
            <a:stretch/>
          </p:blipFill>
          <p:spPr>
            <a:xfrm>
              <a:off x="5361353" y="1822226"/>
              <a:ext cx="360330" cy="420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4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Vs RMD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17" y="2634878"/>
            <a:ext cx="25146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488" y="2488180"/>
            <a:ext cx="3140039" cy="15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YAML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Structure of your file.</a:t>
            </a:r>
          </a:p>
          <a:p>
            <a:r>
              <a:rPr lang="en-GB" dirty="0" smtClean="0"/>
              <a:t>Title </a:t>
            </a:r>
          </a:p>
          <a:p>
            <a:r>
              <a:rPr lang="en-GB" dirty="0" err="1" smtClean="0"/>
              <a:t>Auther</a:t>
            </a:r>
            <a:endParaRPr lang="en-GB" dirty="0" smtClean="0"/>
          </a:p>
          <a:p>
            <a:r>
              <a:rPr lang="en-GB" dirty="0" smtClean="0"/>
              <a:t>Date</a:t>
            </a:r>
          </a:p>
          <a:p>
            <a:r>
              <a:rPr lang="en-GB" dirty="0" smtClean="0"/>
              <a:t>Type of output</a:t>
            </a:r>
          </a:p>
          <a:p>
            <a:r>
              <a:rPr lang="en-GB" dirty="0" err="1" smtClean="0"/>
              <a:t>css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Headers – 6 layers</a:t>
            </a:r>
          </a:p>
          <a:p>
            <a:r>
              <a:rPr lang="en-GB" dirty="0" smtClean="0"/>
              <a:t>__X__/**X** - bold</a:t>
            </a:r>
          </a:p>
          <a:p>
            <a:r>
              <a:rPr lang="en-GB" dirty="0" smtClean="0"/>
              <a:t>_X_/*X* </a:t>
            </a:r>
            <a:r>
              <a:rPr lang="en-GB" dirty="0"/>
              <a:t>- </a:t>
            </a:r>
            <a:r>
              <a:rPr lang="en-GB" dirty="0" smtClean="0"/>
              <a:t>italics</a:t>
            </a:r>
            <a:endParaRPr lang="en-GB" dirty="0"/>
          </a:p>
          <a:p>
            <a:r>
              <a:rPr lang="en-GB" dirty="0" smtClean="0"/>
              <a:t>*/-/+ - bullet points</a:t>
            </a:r>
          </a:p>
          <a:p>
            <a:r>
              <a:rPr lang="en-GB" dirty="0" smtClean="0"/>
              <a:t>1) – numbers</a:t>
            </a:r>
          </a:p>
          <a:p>
            <a:r>
              <a:rPr lang="en-GB" dirty="0" smtClean="0"/>
              <a:t>[Link Name] (link URL) – hyperlink</a:t>
            </a:r>
          </a:p>
          <a:p>
            <a:r>
              <a:rPr lang="en-GB" dirty="0" smtClean="0"/>
              <a:t>![alt text](path/image) – image</a:t>
            </a:r>
          </a:p>
          <a:p>
            <a:r>
              <a:rPr lang="en-GB" dirty="0"/>
              <a:t>Double space, </a:t>
            </a:r>
            <a:r>
              <a:rPr lang="en-GB" dirty="0" smtClean="0"/>
              <a:t>---,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Code chunk has 3 parts</a:t>
            </a:r>
          </a:p>
          <a:p>
            <a:r>
              <a:rPr lang="en-GB" dirty="0" smtClean="0"/>
              <a:t>‘’’</a:t>
            </a:r>
          </a:p>
          <a:p>
            <a:r>
              <a:rPr lang="en-GB" dirty="0" smtClean="0"/>
              <a:t>{} – echo/results/</a:t>
            </a:r>
            <a:r>
              <a:rPr lang="en-GB" dirty="0" err="1" smtClean="0"/>
              <a:t>fig.height</a:t>
            </a:r>
            <a:endParaRPr lang="en-GB" dirty="0" smtClean="0"/>
          </a:p>
          <a:p>
            <a:r>
              <a:rPr lang="en-GB" dirty="0" smtClean="0"/>
              <a:t>Code</a:t>
            </a:r>
          </a:p>
          <a:p>
            <a:endParaRPr lang="en-GB" dirty="0"/>
          </a:p>
          <a:p>
            <a:r>
              <a:rPr lang="en-GB" dirty="0" smtClean="0"/>
              <a:t>Need to install – </a:t>
            </a:r>
            <a:r>
              <a:rPr lang="en-GB" dirty="0" err="1" smtClean="0"/>
              <a:t>rmarkdown</a:t>
            </a:r>
            <a:r>
              <a:rPr lang="en-GB" dirty="0" smtClean="0"/>
              <a:t>/</a:t>
            </a:r>
            <a:r>
              <a:rPr lang="en-GB" dirty="0" err="1" smtClean="0"/>
              <a:t>knitr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                      - something to read pdf = </a:t>
            </a:r>
            <a:r>
              <a:rPr lang="en-GB" dirty="0" err="1" smtClean="0"/>
              <a:t>miktex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560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800"/>
      </a:accent1>
      <a:accent2>
        <a:srgbClr val="48A1FA"/>
      </a:accent2>
      <a:accent3>
        <a:srgbClr val="F7CBAC"/>
      </a:accent3>
      <a:accent4>
        <a:srgbClr val="BDD7EE"/>
      </a:accent4>
      <a:accent5>
        <a:srgbClr val="C55A11"/>
      </a:accent5>
      <a:accent6>
        <a:srgbClr val="FF5800"/>
      </a:accent6>
      <a:hlink>
        <a:srgbClr val="5B9BD5"/>
      </a:hlink>
      <a:folHlink>
        <a:srgbClr val="5B9BD5"/>
      </a:folHlink>
    </a:clrScheme>
    <a:fontScheme name="Object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A3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ro Presentation - Development" id="{0032B7FC-865D-4417-A3F0-88B7D582D972}" vid="{738852CF-79CF-441F-ABC5-2AD618738F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Presentation - Development</Template>
  <TotalTime>12463</TotalTime>
  <Words>557</Words>
  <Application>Microsoft Office PowerPoint</Application>
  <PresentationFormat>Widescreen</PresentationFormat>
  <Paragraphs>112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R Markdown</vt:lpstr>
      <vt:lpstr>PowerPoint Presentation</vt:lpstr>
      <vt:lpstr>PowerPoint Presentation</vt:lpstr>
      <vt:lpstr>PowerPoint Presentation</vt:lpstr>
      <vt:lpstr>What is R Markdown?</vt:lpstr>
      <vt:lpstr>HTML Vs RMD</vt:lpstr>
      <vt:lpstr>YAML header</vt:lpstr>
      <vt:lpstr>PowerPoint Presentation</vt:lpstr>
      <vt:lpstr>PowerPoint Presentation</vt:lpstr>
      <vt:lpstr>What its used for</vt:lpstr>
      <vt:lpstr>What is it  </vt:lpstr>
      <vt:lpstr>What is it  </vt:lpstr>
      <vt:lpstr>Why</vt:lpstr>
      <vt:lpstr>What formats are supported</vt:lpstr>
      <vt:lpstr>What languages are supported</vt:lpstr>
      <vt:lpstr>Useful Links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Objective</dc:title>
  <dc:creator>Lara Fox</dc:creator>
  <cp:lastModifiedBy>Lewis Mews</cp:lastModifiedBy>
  <cp:revision>85</cp:revision>
  <cp:lastPrinted>2017-07-21T11:07:32Z</cp:lastPrinted>
  <dcterms:created xsi:type="dcterms:W3CDTF">2017-11-29T10:04:34Z</dcterms:created>
  <dcterms:modified xsi:type="dcterms:W3CDTF">2018-07-17T09:43:20Z</dcterms:modified>
</cp:coreProperties>
</file>